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58D59E-C5AB-7B44-89DE-1D87F484744E}" v="6" dt="2024-06-10T12:58:41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19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2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5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9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9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8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5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9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5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6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9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928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F823D-49DA-B680-E65E-CF6883B86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Prince Vuyani Nyangasya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ST10458337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041D2-CD1C-B6CC-762D-CDDF661DA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/>
              <a:t>Purpose</a:t>
            </a:r>
            <a:r>
              <a:rPr lang="en-US" sz="2000" dirty="0"/>
              <a:t>: A weather app that displays the average week temperature and more details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8DCF9-CB72-1CD2-4D66-F6241B9ED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7" r="34239" b="-1"/>
          <a:stretch/>
        </p:blipFill>
        <p:spPr>
          <a:xfrm>
            <a:off x="955953" y="647808"/>
            <a:ext cx="5628187" cy="55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2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C7C87-8CFE-6517-AE4B-6C904368D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Splash screen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7A0E9-6A4C-6E64-AD7A-0120C875C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621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cap="all" dirty="0">
                <a:solidFill>
                  <a:schemeClr val="accent1"/>
                </a:solidFill>
              </a:rPr>
              <a:t>Introduction screen for logo, title, student name/number, continue button and exit button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E4DD710-BCC5-F388-35DB-7D984C8C6B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1674" r="963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80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creen shot of a phone&#10;&#10;Description automatically generated">
            <a:extLst>
              <a:ext uri="{FF2B5EF4-FFF2-40B4-BE49-F238E27FC236}">
                <a16:creationId xmlns:a16="http://schemas.microsoft.com/office/drawing/2014/main" id="{E72D991E-F170-715B-AED3-E5857684BE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091" b="4909"/>
          <a:stretch/>
        </p:blipFill>
        <p:spPr>
          <a:xfrm>
            <a:off x="-2500" y="-585778"/>
            <a:ext cx="12191980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5F2C5-8F05-E4DB-88F6-9C625FC4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CODE FOR SPLASH SCREEN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76EB5-EABD-D107-D53C-78F4D5750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396935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dirty="0">
                <a:solidFill>
                  <a:schemeClr val="bg1"/>
                </a:solidFill>
              </a:rPr>
              <a:t>User will be taken to the next screen</a:t>
            </a:r>
          </a:p>
        </p:txBody>
      </p:sp>
    </p:spTree>
    <p:extLst>
      <p:ext uri="{BB962C8B-B14F-4D97-AF65-F5344CB8AC3E}">
        <p14:creationId xmlns:p14="http://schemas.microsoft.com/office/powerpoint/2010/main" val="86423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877A-1AAA-2B61-D31C-6E0C9900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screen and code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BF73D77-9620-3BBF-8B02-DD81D2BEE3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0938"/>
            <a:ext cx="5194300" cy="3246437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EB24DFB-923D-D29B-D745-724BC9620F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75" y="2420938"/>
            <a:ext cx="5194300" cy="3246437"/>
          </a:xfrm>
        </p:spPr>
      </p:pic>
    </p:spTree>
    <p:extLst>
      <p:ext uri="{BB962C8B-B14F-4D97-AF65-F5344CB8AC3E}">
        <p14:creationId xmlns:p14="http://schemas.microsoft.com/office/powerpoint/2010/main" val="287978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3D52-9239-E560-55A0-9238F8E9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view screen and code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5FD3C0-85D3-277F-8BF6-383755C848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6675" y="2420938"/>
            <a:ext cx="5194300" cy="3246437"/>
          </a:xfrm>
        </p:spPr>
      </p:pic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B0B8D16-D1FE-C772-75AE-99BB82F233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420938"/>
            <a:ext cx="5194300" cy="3246437"/>
          </a:xfrm>
        </p:spPr>
      </p:pic>
    </p:spTree>
    <p:extLst>
      <p:ext uri="{BB962C8B-B14F-4D97-AF65-F5344CB8AC3E}">
        <p14:creationId xmlns:p14="http://schemas.microsoft.com/office/powerpoint/2010/main" val="14964711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Metadata/LabelInfo.xml><?xml version="1.0" encoding="utf-8"?>
<clbl:labelList xmlns:clbl="http://schemas.microsoft.com/office/2020/mipLabelMetadata">
  <clbl:label id="{e10c8f44-f469-448f-bc0d-d781288ff01b}" enabled="0" method="" siteId="{e10c8f44-f469-448f-bc0d-d781288ff01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59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Century Schoolbook</vt:lpstr>
      <vt:lpstr>Franklin Gothic Book</vt:lpstr>
      <vt:lpstr>Gill Sans MT</vt:lpstr>
      <vt:lpstr>Wingdings 2</vt:lpstr>
      <vt:lpstr>DividendVTI</vt:lpstr>
      <vt:lpstr>Prince Vuyani Nyangasya ST10458337</vt:lpstr>
      <vt:lpstr>Splash screen</vt:lpstr>
      <vt:lpstr>CODE FOR SPLASH SCREEN</vt:lpstr>
      <vt:lpstr>Main screen and code</vt:lpstr>
      <vt:lpstr>Detailed view screen and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Prince Vuyani Nyangasya</dc:creator>
  <cp:lastModifiedBy>Prince Vuyani Nyangasya</cp:lastModifiedBy>
  <cp:revision>1</cp:revision>
  <dcterms:created xsi:type="dcterms:W3CDTF">2024-06-10T11:27:57Z</dcterms:created>
  <dcterms:modified xsi:type="dcterms:W3CDTF">2024-06-10T12:59:40Z</dcterms:modified>
</cp:coreProperties>
</file>